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83" r:id="rId22"/>
    <p:sldId id="284" r:id="rId23"/>
    <p:sldId id="267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3927-0B02-47E9-A91C-EAF3528BB5C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D45F-C779-46A7-B9C5-B831FF553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1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5F8-3D50-4AD9-AE47-E4CB074FC51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E16C-64A6-46AF-A4A1-1E786EC86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4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C5D7-517C-4FDE-8BC7-F5E73AFC3F14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8F88-6E9F-4481-A958-926D5F422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8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B7AF-BCED-4ED5-A77F-0D0FAB60DE39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7D96-1FCE-4F3C-9DF4-61EC6651D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C7E9-EADD-4478-9D7A-30BB9F4D4A5B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18A8-0FE9-4681-ACEA-5550D2192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2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B42D-D971-4CAB-AD39-A545B2560FF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E35C-6B3A-4857-981D-3F3087AA9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8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B3AD-AC4B-43A2-90E5-C32B51C4AFD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4959-F161-4772-AD51-0638CC05D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6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BD88-FBCC-4FB2-9408-119F145307BD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5936-8F17-4C3C-9F75-236640A15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13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E16D-93D3-4AF6-A544-F1104E3DF1F0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6218-DA50-4C52-9C71-799718D9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8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2460-B9F7-40DA-A639-3A3E0935D0B1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E9FC-EF4B-490D-8A38-AC55452AA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6462-D7EC-4125-BFCC-EEF9FF2799D5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6142-489A-412A-9970-9CCF58983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207EE1-968B-481A-8056-B3EDF9FF3EDF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0AFD71-7736-47DA-BCF8-84A82ECD4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newbanner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0163"/>
            <a:ext cx="9936163" cy="711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813" y="260350"/>
            <a:ext cx="6480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ФГБОУ ВО Читинская государственная медицинская академия</a:t>
            </a:r>
            <a:endParaRPr lang="ru-RU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9662" y="1412776"/>
            <a:ext cx="5300490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А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ссоциация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олодых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томатологов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005064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Gabriola" pitchFamily="82" charset="0"/>
              </a:rPr>
              <a:t>2019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5373688"/>
            <a:ext cx="41767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Координатор: Паршикова Валерия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995738" y="63817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Чита, 2019</a:t>
            </a:r>
          </a:p>
        </p:txBody>
      </p:sp>
      <p:pic>
        <p:nvPicPr>
          <p:cNvPr id="8" name="Рисунок 7" descr="gmvpqw3bI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4408" y="5544616"/>
            <a:ext cx="1412776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5888"/>
            <a:ext cx="86756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Ассоциация молодых стоматологов совместно со студенческим спортивным клубом "Бицепс" на стадионе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СибВО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приняли участие в благотворительном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финтнес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- вечере "От сердца к сердцу«  1.06.19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klggqQI3iX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696744" cy="502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8888" y="-53975"/>
            <a:ext cx="6265862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27.09.2019 Было проведено первое собрание Ассоциации Молодых Стоматологов в новом учебному году</a:t>
            </a:r>
            <a:endParaRPr lang="ru-RU" sz="28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PwwO8_ZsZ0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46802"/>
            <a:ext cx="6948264" cy="5211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0563" y="476250"/>
            <a:ext cx="48958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Посещение сотрудников-пенсионеров нашей академии !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Psc7Cu2Unb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315416"/>
            <a:ext cx="4320480" cy="768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6013" y="-53975"/>
            <a:ext cx="75596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31 октября 2019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«Акция стоматологи к детям» 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jiAR94Yqd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70738"/>
            <a:ext cx="7308304" cy="54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825" y="115888"/>
            <a:ext cx="856932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9 ноября прошёл лекционно-практический курс от Ассоциации молодых стоматологов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Лектор: Юрий Леонидович Писаревский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Pr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6100240" cy="4311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w54YV74E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72816"/>
            <a:ext cx="3576687" cy="4774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6100" y="260350"/>
            <a:ext cx="48958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25 октября наши волонтёры посетили 9 школу, 4б класс</a:t>
            </a:r>
            <a:endParaRPr lang="ru-RU" sz="32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6mYvVrHbA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4276725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vs1rBoeDy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516255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0563" y="-53975"/>
            <a:ext cx="48958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14.12 наши ребята сходили на каток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luCcV-t3u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3"/>
            <a:ext cx="4176464" cy="556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WvG0PaOqX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46196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0"/>
            <a:ext cx="45720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14.12.19 </a:t>
            </a:r>
            <a:r>
              <a:rPr lang="ru-RU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Зара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Оганнисян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 провела лекцию для 6-х классов в 45 школе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dvdpWM0M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56433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nVyGpNwrm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34934"/>
            <a:ext cx="5364088" cy="402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fn5pSXuqyF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9424" y="908720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4463" y="38100"/>
            <a:ext cx="8891587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7-9 февраля  в Казани прошёл Зимний съезд Ассоциации Молодых Стоматологов.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1066800"/>
            <a:ext cx="31686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Съезд посетили наши волонтёры: </a:t>
            </a:r>
            <a:r>
              <a:rPr lang="ru-RU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Гавлицкая</a:t>
            </a: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Валерия и Новикова Ксения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8" y="333375"/>
            <a:ext cx="77771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15 февраля 2020 года прошёл отборочный этап Олимпиады среди молодых стоматологов.</a:t>
            </a:r>
            <a:b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в городе Чита.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nH4tjHVSS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03394"/>
            <a:ext cx="6984776" cy="523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denta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9572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39750" y="139700"/>
            <a:ext cx="66960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bg1"/>
                </a:solidFill>
              </a:rPr>
              <a:t>Основные направления нашей работы:</a:t>
            </a:r>
            <a:endParaRPr lang="ru-RU" altLang="ru-RU" sz="3600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4925" y="1712913"/>
            <a:ext cx="59769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3200">
                <a:solidFill>
                  <a:srgbClr val="FF0000"/>
                </a:solidFill>
              </a:rPr>
              <a:t>Всероссийские проекты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ru-RU" altLang="ru-RU" sz="320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3200">
                <a:solidFill>
                  <a:srgbClr val="FF0000"/>
                </a:solidFill>
              </a:rPr>
              <a:t>Всероссийские акции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ru-RU" altLang="ru-RU" sz="320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3200">
                <a:solidFill>
                  <a:srgbClr val="FF0000"/>
                </a:solidFill>
              </a:rPr>
              <a:t>Региональные мероприятия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ru-RU" altLang="ru-RU" sz="3200">
              <a:solidFill>
                <a:srgbClr val="FF0000"/>
              </a:solidFill>
            </a:endParaRPr>
          </a:p>
          <a:p>
            <a:pPr eaLnBrk="1" hangingPunct="1">
              <a:buFontTx/>
              <a:buBlip>
                <a:blip r:embed="rId3"/>
              </a:buBlip>
            </a:pPr>
            <a:r>
              <a:rPr lang="ru-RU" altLang="ru-RU" sz="3200">
                <a:solidFill>
                  <a:srgbClr val="FF0000"/>
                </a:solidFill>
              </a:rPr>
              <a:t>Совместная деятельность</a:t>
            </a:r>
          </a:p>
          <a:p>
            <a:pPr eaLnBrk="1" hangingPunct="1"/>
            <a:r>
              <a:rPr lang="ru-RU" altLang="ru-RU" sz="3200">
                <a:solidFill>
                  <a:srgbClr val="FF0000"/>
                </a:solidFill>
              </a:rPr>
              <a:t> с другими волонтерскими отрядами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uu60tsGaF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97590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ooYCzMcr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4137924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388" y="120650"/>
            <a:ext cx="698500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16-18 февраля прошел 66 СЪЕЗД МЕЖДУНАРОДНОЙ АССОЦИАЦИИ СТУДЕНТОВ-СТОМАТОЛОГОВ 2020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(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IADS)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в Боснии и Герцеговине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088" y="260350"/>
            <a:ext cx="666115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11.03-официальное открытие кружка «художественное анатомическое моделирование зубов» 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ar6fejfWA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84784"/>
            <a:ext cx="6372200" cy="477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WJQk8KT8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0888"/>
            <a:ext cx="3327834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iwgzyNcK6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32148"/>
            <a:ext cx="7308304" cy="548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0825" y="100013"/>
            <a:ext cx="79216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14 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марта прошла Олимпиада АМС в Санкт-Петербурге. В ней приняли участие наши волонтеры: Бороздина Валерия ,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Секисова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Юлия, Новикова Ксения,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Галсанова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Аяна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Емцова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Эмилия, Яковлева Валентина,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Далаев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Сергей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9P3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088" y="908050"/>
            <a:ext cx="70580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СПАСИБО ЗА ВНИМАНИЕ!!!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gmvpqw3bIj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373216"/>
            <a:ext cx="1268760" cy="126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xX6pHnonF-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048" y="1124744"/>
            <a:ext cx="82121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2988" y="0"/>
            <a:ext cx="66976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Всемирный день здоровья полости рта в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тц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«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Новосити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З0 марта 2019</a:t>
            </a:r>
            <a:endParaRPr lang="ru-RU" sz="2400" b="1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mAx-LKvuU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5400000">
            <a:off x="2223458" y="-343138"/>
            <a:ext cx="4680520" cy="833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68313" y="-26988"/>
            <a:ext cx="80645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"Неделя добра" в Краевой детской клинической больнице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18.04.19</a:t>
            </a:r>
            <a:endParaRPr lang="ru-RU" sz="32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LMTuIOV4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352928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288" y="44450"/>
            <a:ext cx="8280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VI Съезд волонтеров "Эстафета добровольчества"</a:t>
            </a: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wif1iBJYtQ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268760"/>
            <a:ext cx="8964488" cy="513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188" y="-26988"/>
            <a:ext cx="79930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В гостях у маленьких пациентов Детской клинической больницы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7.05.19</a:t>
            </a:r>
            <a:endParaRPr lang="ru-RU" sz="32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6wK25UzVruA.jpg"/>
          <p:cNvPicPr>
            <a:picLocks noChangeAspect="1"/>
          </p:cNvPicPr>
          <p:nvPr/>
        </p:nvPicPr>
        <p:blipFill>
          <a:blip r:embed="rId3" cstate="print"/>
          <a:srcRect l="2666" r="25362"/>
          <a:stretch>
            <a:fillRect/>
          </a:stretch>
        </p:blipFill>
        <p:spPr>
          <a:xfrm>
            <a:off x="35496" y="1268760"/>
            <a:ext cx="4104456" cy="380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Vy5-THO8hI.jpg"/>
          <p:cNvPicPr>
            <a:picLocks noChangeAspect="1"/>
          </p:cNvPicPr>
          <p:nvPr/>
        </p:nvPicPr>
        <p:blipFill>
          <a:blip r:embed="rId4" cstate="print"/>
          <a:srcRect l="3832"/>
          <a:stretch>
            <a:fillRect/>
          </a:stretch>
        </p:blipFill>
        <p:spPr>
          <a:xfrm>
            <a:off x="4067944" y="2204864"/>
            <a:ext cx="5004048" cy="442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9975" y="115888"/>
            <a:ext cx="5545138" cy="230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Наши волонтёры на новогоднем утреннике 24.12.19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8" y="115888"/>
            <a:ext cx="8280400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26.05.2019. Команда Ассоциации молодых стоматологов провела акцию в парке культуры и отдыха "ОДОРА" посвящённая дню города Чита</a:t>
            </a:r>
            <a:endParaRPr lang="ru-RU" sz="24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амвмв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556792"/>
            <a:ext cx="6485451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3599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613" y="-53975"/>
            <a:ext cx="55451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 июня - День защиты детей</a:t>
            </a:r>
            <a:endParaRPr lang="ru-RU" sz="3600" b="1" i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Z37f82IvR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7zyEsexr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84784"/>
            <a:ext cx="3867894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287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Calibri</vt:lpstr>
      <vt:lpstr>Arial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21</cp:revision>
  <dcterms:created xsi:type="dcterms:W3CDTF">2019-05-19T04:35:11Z</dcterms:created>
  <dcterms:modified xsi:type="dcterms:W3CDTF">2020-06-08T06:38:46Z</dcterms:modified>
</cp:coreProperties>
</file>